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63" r:id="rId3"/>
    <p:sldId id="261" r:id="rId4"/>
    <p:sldId id="257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9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Peck" initials="MP" lastIdx="1" clrIdx="0">
    <p:extLst>
      <p:ext uri="{19B8F6BF-5375-455C-9EA6-DF929625EA0E}">
        <p15:presenceInfo xmlns:p15="http://schemas.microsoft.com/office/powerpoint/2012/main" userId="Melissa Pe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5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7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0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3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5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7FCDF4C-7F5F-4E7A-AA80-C9CC563AC24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F857552-8D7A-4EF7-A631-AFEEDB53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5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h5TWZID6_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Erie High Applications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40" t="47579" r="52991" b="25632"/>
          <a:stretch/>
        </p:blipFill>
        <p:spPr>
          <a:xfrm>
            <a:off x="4349932" y="1627094"/>
            <a:ext cx="5303519" cy="408207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303520" y="3043645"/>
            <a:ext cx="1005840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School…You go to Wilson!!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05" t="57775" r="43874" b="15646"/>
          <a:stretch/>
        </p:blipFill>
        <p:spPr>
          <a:xfrm>
            <a:off x="3654775" y="2136123"/>
            <a:ext cx="6207682" cy="402954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86000" y="2873829"/>
            <a:ext cx="1933303" cy="574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live?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84" t="16471" r="30143" b="28216"/>
          <a:stretch/>
        </p:blipFill>
        <p:spPr>
          <a:xfrm>
            <a:off x="4611189" y="2130735"/>
            <a:ext cx="5760721" cy="45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3 different Career Labs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01" t="16831" r="17825" b="18877"/>
          <a:stretch/>
        </p:blipFill>
        <p:spPr>
          <a:xfrm>
            <a:off x="1328642" y="1614013"/>
            <a:ext cx="9534714" cy="49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to choose from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9487" t="23659" r="29166" b="13627"/>
          <a:stretch/>
        </p:blipFill>
        <p:spPr bwMode="auto">
          <a:xfrm>
            <a:off x="5603967" y="2117998"/>
            <a:ext cx="6087290" cy="4635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79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want to be in the Honor Program</a:t>
            </a:r>
            <a:endParaRPr lang="en-US" dirty="0"/>
          </a:p>
        </p:txBody>
      </p:sp>
      <p:pic>
        <p:nvPicPr>
          <p:cNvPr id="7" name="Content Placeholder 5"/>
          <p:cNvPicPr>
            <a:picLocks/>
          </p:cNvPicPr>
          <p:nvPr/>
        </p:nvPicPr>
        <p:blipFill rotWithShape="1">
          <a:blip r:embed="rId2"/>
          <a:srcRect l="30884" t="32275" r="12776" b="19955"/>
          <a:stretch/>
        </p:blipFill>
        <p:spPr>
          <a:xfrm>
            <a:off x="2586445" y="1979022"/>
            <a:ext cx="5264331" cy="325265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1371599" y="2325188"/>
            <a:ext cx="1214846" cy="49638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139332" y="2455815"/>
            <a:ext cx="535578" cy="117567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 rotWithShape="1">
          <a:blip r:embed="rId3"/>
          <a:srcRect l="35124" t="28324" r="9142" b="33245"/>
          <a:stretch/>
        </p:blipFill>
        <p:spPr>
          <a:xfrm>
            <a:off x="4441371" y="2978331"/>
            <a:ext cx="7106195" cy="36314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Up Arrow 12"/>
          <p:cNvSpPr/>
          <p:nvPr/>
        </p:nvSpPr>
        <p:spPr>
          <a:xfrm>
            <a:off x="4640580" y="5773783"/>
            <a:ext cx="476794" cy="836023"/>
          </a:xfrm>
          <a:prstGeom prst="up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84171" y="5355771"/>
            <a:ext cx="1789612" cy="87521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5943" y="2821577"/>
            <a:ext cx="1837615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 are not interested in honors…click   NO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7149" y="5773783"/>
            <a:ext cx="301741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SUBMIT and you are finished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28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Program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30884" t="32275" r="12776" b="19955"/>
          <a:stretch/>
        </p:blipFill>
        <p:spPr>
          <a:xfrm>
            <a:off x="3814354" y="2272936"/>
            <a:ext cx="7916091" cy="4010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9611" y="2599508"/>
            <a:ext cx="1567543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Check Yes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817" y="4656907"/>
            <a:ext cx="3448595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Don’t forget a teachers email address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71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this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30075" t="19345" r="9950" b="12413"/>
          <a:stretch/>
        </p:blipFill>
        <p:spPr>
          <a:xfrm>
            <a:off x="4402183" y="2534194"/>
            <a:ext cx="7093131" cy="3696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00" y="3782423"/>
            <a:ext cx="3317966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 did not take the PSSA in the Spring.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53" t="34375" r="26675" b="23483"/>
          <a:stretch/>
        </p:blipFill>
        <p:spPr>
          <a:xfrm>
            <a:off x="2756263" y="1933303"/>
            <a:ext cx="5705509" cy="3102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2" y="2222287"/>
            <a:ext cx="2717074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 took the Keystone exam, choose score.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29191" t="36443" r="27483" b="26754"/>
          <a:stretch/>
        </p:blipFill>
        <p:spPr>
          <a:xfrm>
            <a:off x="5812971" y="3474720"/>
            <a:ext cx="5569027" cy="278238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39143" y="5251269"/>
            <a:ext cx="265176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 have NOT taken the keystone exam, choose Not Taken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>
            <a:off x="6897188" y="4565682"/>
            <a:ext cx="1084217" cy="489857"/>
          </a:xfrm>
          <a:prstGeom prst="lef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1</a:t>
            </a:r>
            <a:r>
              <a:rPr lang="en-US" baseline="30000" dirty="0" smtClean="0"/>
              <a:t>st</a:t>
            </a:r>
            <a:r>
              <a:rPr lang="en-US" dirty="0" smtClean="0"/>
              <a:t> quarter grades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721" t="16113" r="16007" b="10976"/>
          <a:stretch/>
        </p:blipFill>
        <p:spPr>
          <a:xfrm>
            <a:off x="3788229" y="1593669"/>
            <a:ext cx="7798525" cy="5159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1" y="2573383"/>
            <a:ext cx="2952206" cy="20313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 to your student portal.</a:t>
            </a:r>
          </a:p>
          <a:p>
            <a:endParaRPr lang="en-US" dirty="0" smtClean="0"/>
          </a:p>
          <a:p>
            <a:r>
              <a:rPr lang="en-US" dirty="0" smtClean="0"/>
              <a:t>On left hand side of first page.</a:t>
            </a:r>
          </a:p>
          <a:p>
            <a:endParaRPr lang="en-US" dirty="0" smtClean="0"/>
          </a:p>
          <a:p>
            <a:r>
              <a:rPr lang="en-US" dirty="0" smtClean="0"/>
              <a:t>Click Grades.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875" y="447188"/>
            <a:ext cx="10571998" cy="970450"/>
          </a:xfrm>
        </p:spPr>
        <p:txBody>
          <a:bodyPr/>
          <a:lstStyle/>
          <a:p>
            <a:r>
              <a:rPr lang="en-US" dirty="0" smtClean="0"/>
              <a:t>Erie High Applications</a:t>
            </a:r>
            <a:endParaRPr lang="en-US" dirty="0"/>
          </a:p>
        </p:txBody>
      </p:sp>
      <p:pic>
        <p:nvPicPr>
          <p:cNvPr id="6" name="Bh5TWZID6_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2046" y="2325189"/>
            <a:ext cx="9183189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finished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3307" t="28684" r="16412" b="32525"/>
          <a:stretch/>
        </p:blipFill>
        <p:spPr>
          <a:xfrm>
            <a:off x="3566160" y="1985554"/>
            <a:ext cx="7485017" cy="45458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403566" y="5074921"/>
            <a:ext cx="1489166" cy="502919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Erie High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eriesd.org</a:t>
            </a:r>
          </a:p>
          <a:p>
            <a:r>
              <a:rPr lang="en-US" dirty="0" smtClean="0"/>
              <a:t>Click on Schools</a:t>
            </a:r>
          </a:p>
          <a:p>
            <a:r>
              <a:rPr lang="en-US" dirty="0" smtClean="0"/>
              <a:t>Scroll to Erie High School</a:t>
            </a:r>
          </a:p>
          <a:p>
            <a:r>
              <a:rPr lang="en-US" dirty="0" smtClean="0"/>
              <a:t>Click on Applying</a:t>
            </a:r>
          </a:p>
          <a:p>
            <a:r>
              <a:rPr lang="en-US" dirty="0" smtClean="0"/>
              <a:t>Click on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r="1122" b="10490"/>
          <a:stretch/>
        </p:blipFill>
        <p:spPr bwMode="auto">
          <a:xfrm>
            <a:off x="810000" y="2116183"/>
            <a:ext cx="10571998" cy="4650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own Arrow 6"/>
          <p:cNvSpPr/>
          <p:nvPr/>
        </p:nvSpPr>
        <p:spPr>
          <a:xfrm>
            <a:off x="9013373" y="2455817"/>
            <a:ext cx="365760" cy="4310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Erie High Applications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3" r="1442" b="5645"/>
          <a:stretch/>
        </p:blipFill>
        <p:spPr bwMode="auto">
          <a:xfrm>
            <a:off x="653143" y="2222500"/>
            <a:ext cx="10868297" cy="4517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810000" y="5780315"/>
            <a:ext cx="378720" cy="2416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and Technical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89" t="8211" r="14998" b="8103"/>
          <a:stretch/>
        </p:blipFill>
        <p:spPr>
          <a:xfrm>
            <a:off x="1841967" y="1604741"/>
            <a:ext cx="9210608" cy="486137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8399418" y="1117192"/>
            <a:ext cx="418012" cy="6008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41967" y="1718084"/>
            <a:ext cx="2821472" cy="493513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and Technical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90" t="7851" r="7325" b="7025"/>
          <a:stretch/>
        </p:blipFill>
        <p:spPr>
          <a:xfrm>
            <a:off x="2913018" y="1894114"/>
            <a:ext cx="7845704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39" r="7811" b="7509"/>
          <a:stretch/>
        </p:blipFill>
        <p:spPr>
          <a:xfrm>
            <a:off x="810000" y="1451928"/>
            <a:ext cx="10571997" cy="52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64823"/>
            <a:ext cx="10554574" cy="3762103"/>
          </a:xfrm>
        </p:spPr>
        <p:txBody>
          <a:bodyPr>
            <a:normAutofit/>
          </a:bodyPr>
          <a:lstStyle/>
          <a:p>
            <a:r>
              <a:rPr lang="en-US" dirty="0" smtClean="0"/>
              <a:t>First and Last Name</a:t>
            </a:r>
          </a:p>
          <a:p>
            <a:r>
              <a:rPr lang="en-US" dirty="0" smtClean="0"/>
              <a:t>Student ID</a:t>
            </a:r>
          </a:p>
          <a:p>
            <a:r>
              <a:rPr lang="en-US" dirty="0" smtClean="0"/>
              <a:t>Parents name</a:t>
            </a:r>
          </a:p>
          <a:p>
            <a:r>
              <a:rPr lang="en-US" dirty="0" smtClean="0"/>
              <a:t>Current Grade</a:t>
            </a:r>
          </a:p>
          <a:p>
            <a:r>
              <a:rPr lang="en-US" dirty="0" smtClean="0"/>
              <a:t>Residency</a:t>
            </a:r>
          </a:p>
          <a:p>
            <a:r>
              <a:rPr lang="en-US" dirty="0" smtClean="0"/>
              <a:t>Current School</a:t>
            </a:r>
          </a:p>
          <a:p>
            <a:r>
              <a:rPr lang="en-US" dirty="0" smtClean="0"/>
              <a:t>Birthdate</a:t>
            </a:r>
          </a:p>
          <a:p>
            <a:r>
              <a:rPr lang="en-US" dirty="0" smtClean="0"/>
              <a:t>Address</a:t>
            </a:r>
          </a:p>
          <a:p>
            <a:r>
              <a:rPr lang="en-US" dirty="0" smtClean="0"/>
              <a:t>Parent email and phone number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4707</TotalTime>
  <Words>181</Words>
  <Application>Microsoft Office PowerPoint</Application>
  <PresentationFormat>Widescreen</PresentationFormat>
  <Paragraphs>46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Quotable</vt:lpstr>
      <vt:lpstr>Erie High Applications  </vt:lpstr>
      <vt:lpstr>Erie High Applications</vt:lpstr>
      <vt:lpstr>Erie High Applications</vt:lpstr>
      <vt:lpstr>Where to start</vt:lpstr>
      <vt:lpstr>Erie High Applications</vt:lpstr>
      <vt:lpstr>Career and Technical </vt:lpstr>
      <vt:lpstr>Career and Technical Information</vt:lpstr>
      <vt:lpstr>The Application</vt:lpstr>
      <vt:lpstr>The Application</vt:lpstr>
      <vt:lpstr>Residency</vt:lpstr>
      <vt:lpstr>Current School…You go to Wilson!!</vt:lpstr>
      <vt:lpstr>Where do I live?</vt:lpstr>
      <vt:lpstr>Pick 3 different Career Labs</vt:lpstr>
      <vt:lpstr>There are many to choose from</vt:lpstr>
      <vt:lpstr>Do you want to be in the Honor Program</vt:lpstr>
      <vt:lpstr>Honors Program</vt:lpstr>
      <vt:lpstr>Skip this page</vt:lpstr>
      <vt:lpstr>Keystone Assessment</vt:lpstr>
      <vt:lpstr>8th grade 1st quarter grades</vt:lpstr>
      <vt:lpstr>You have finished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Jjdosgnaogn</dc:title>
  <dc:creator>Melissa Peck</dc:creator>
  <cp:lastModifiedBy>Melissa Peck</cp:lastModifiedBy>
  <cp:revision>18</cp:revision>
  <dcterms:created xsi:type="dcterms:W3CDTF">2020-11-20T14:00:20Z</dcterms:created>
  <dcterms:modified xsi:type="dcterms:W3CDTF">2020-12-01T14:49:21Z</dcterms:modified>
</cp:coreProperties>
</file>